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3" r:id="rId5"/>
    <p:sldId id="269" r:id="rId6"/>
    <p:sldId id="273" r:id="rId7"/>
    <p:sldId id="274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43833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7774651-3BA5-48BD-B877-E9CCF3AF202B}"/>
              </a:ext>
            </a:extLst>
          </p:cNvPr>
          <p:cNvSpPr/>
          <p:nvPr/>
        </p:nvSpPr>
        <p:spPr>
          <a:xfrm>
            <a:off x="6092119" y="69029"/>
            <a:ext cx="5978606" cy="37206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1B11410-C2E1-43F4-B6E8-7F09A2AA2085}"/>
              </a:ext>
            </a:extLst>
          </p:cNvPr>
          <p:cNvGrpSpPr/>
          <p:nvPr/>
        </p:nvGrpSpPr>
        <p:grpSpPr>
          <a:xfrm>
            <a:off x="5980689" y="205633"/>
            <a:ext cx="6367316" cy="3584047"/>
            <a:chOff x="6726246" y="73701"/>
            <a:chExt cx="6367316" cy="358404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9DFAB70-4E35-46AE-A553-1F07BE7F65B5}"/>
                </a:ext>
              </a:extLst>
            </p:cNvPr>
            <p:cNvGrpSpPr/>
            <p:nvPr/>
          </p:nvGrpSpPr>
          <p:grpSpPr>
            <a:xfrm>
              <a:off x="6726246" y="838470"/>
              <a:ext cx="6367316" cy="2819278"/>
              <a:chOff x="6745099" y="0"/>
              <a:chExt cx="6367316" cy="2819278"/>
            </a:xfrm>
          </p:grpSpPr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3ABFDC7-FB12-4157-A07B-2CA49481BA13}"/>
                  </a:ext>
                </a:extLst>
              </p:cNvPr>
              <p:cNvSpPr txBox="1"/>
              <p:nvPr/>
            </p:nvSpPr>
            <p:spPr>
              <a:xfrm>
                <a:off x="7164999" y="1568125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移動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732549-D4E5-482A-A7A3-A30A4800EB39}"/>
                  </a:ext>
                </a:extLst>
              </p:cNvPr>
              <p:cNvSpPr txBox="1"/>
              <p:nvPr/>
            </p:nvSpPr>
            <p:spPr>
              <a:xfrm>
                <a:off x="6745099" y="1810129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C6DF5E2-8748-4186-A249-D01C2B21A1FC}"/>
                  </a:ext>
                </a:extLst>
              </p:cNvPr>
              <p:cNvSpPr txBox="1"/>
              <p:nvPr/>
            </p:nvSpPr>
            <p:spPr>
              <a:xfrm>
                <a:off x="8943696" y="2186305"/>
                <a:ext cx="2497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照準</a:t>
                </a:r>
                <a:endParaRPr kumimoji="1" lang="en-US" altLang="ja-JP" dirty="0"/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0E7109A-D086-4BCF-9C76-AE7442484B50}"/>
                  </a:ext>
                </a:extLst>
              </p:cNvPr>
              <p:cNvSpPr txBox="1"/>
              <p:nvPr/>
            </p:nvSpPr>
            <p:spPr>
              <a:xfrm>
                <a:off x="11339078" y="2419842"/>
                <a:ext cx="1440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(A</a:t>
                </a:r>
                <a:r>
                  <a:rPr kumimoji="1" lang="ja-JP" altLang="en-US" dirty="0"/>
                  <a:t>ボタン）</a:t>
                </a: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C716768-778A-4C6C-B107-D53D30250936}"/>
                  </a:ext>
                </a:extLst>
              </p:cNvPr>
              <p:cNvSpPr txBox="1"/>
              <p:nvPr/>
            </p:nvSpPr>
            <p:spPr>
              <a:xfrm>
                <a:off x="11387297" y="2167218"/>
                <a:ext cx="1112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ブースト</a:t>
                </a: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3F0C8CFE-2CE2-4B49-A6FE-F7A66307C2C9}"/>
                  </a:ext>
                </a:extLst>
              </p:cNvPr>
              <p:cNvSpPr txBox="1"/>
              <p:nvPr/>
            </p:nvSpPr>
            <p:spPr>
              <a:xfrm>
                <a:off x="8008990" y="272411"/>
                <a:ext cx="176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E8A1FB1-DD0E-4604-85B8-9DB512307F00}"/>
                  </a:ext>
                </a:extLst>
              </p:cNvPr>
              <p:cNvSpPr txBox="1"/>
              <p:nvPr/>
            </p:nvSpPr>
            <p:spPr>
              <a:xfrm>
                <a:off x="9579243" y="259056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0CA6F10C-CFF2-4BF5-B9F1-4616AA733985}"/>
                  </a:ext>
                </a:extLst>
              </p:cNvPr>
              <p:cNvSpPr txBox="1"/>
              <p:nvPr/>
            </p:nvSpPr>
            <p:spPr>
              <a:xfrm>
                <a:off x="8156301" y="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ブレーキ</a:t>
                </a: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599FE1-EDA8-436E-9003-BD0BC5BDC15E}"/>
                  </a:ext>
                </a:extLst>
              </p:cNvPr>
              <p:cNvSpPr txBox="1"/>
              <p:nvPr/>
            </p:nvSpPr>
            <p:spPr>
              <a:xfrm>
                <a:off x="9729785" y="264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アクセル</a:t>
                </a: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E65F7E04-3A9B-4BA9-ACD8-70B5DEF8525E}"/>
                  </a:ext>
                </a:extLst>
              </p:cNvPr>
              <p:cNvSpPr txBox="1"/>
              <p:nvPr/>
            </p:nvSpPr>
            <p:spPr>
              <a:xfrm>
                <a:off x="10667528" y="1670440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ボタン</a:t>
                </a:r>
                <a:r>
                  <a:rPr kumimoji="1" lang="ja-JP" altLang="en-US" dirty="0"/>
                  <a:t>）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609637-B961-45EF-8E1D-3C3EDC729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0" t="15336" b="12047"/>
              <a:stretch/>
            </p:blipFill>
            <p:spPr>
              <a:xfrm>
                <a:off x="8411552" y="855996"/>
                <a:ext cx="2225059" cy="1183776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2670E83-FA84-477E-98F1-0C634ABEB140}"/>
                  </a:ext>
                </a:extLst>
              </p:cNvPr>
              <p:cNvSpPr/>
              <p:nvPr/>
            </p:nvSpPr>
            <p:spPr>
              <a:xfrm>
                <a:off x="7890313" y="1663248"/>
                <a:ext cx="917226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75F6CDDE-4A35-4707-96FA-B2301A0066A0}"/>
                  </a:ext>
                </a:extLst>
              </p:cNvPr>
              <p:cNvSpPr/>
              <p:nvPr/>
            </p:nvSpPr>
            <p:spPr>
              <a:xfrm>
                <a:off x="8669042" y="1576673"/>
                <a:ext cx="208588" cy="17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D3510A8-F24C-4BF7-BDD5-5C2C8FFB20BE}"/>
                  </a:ext>
                </a:extLst>
              </p:cNvPr>
              <p:cNvSpPr/>
              <p:nvPr/>
            </p:nvSpPr>
            <p:spPr>
              <a:xfrm rot="16200000" flipV="1">
                <a:off x="10254837" y="1973191"/>
                <a:ext cx="69244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8CA516C-F2B6-4722-8613-EF31D6FAA688}"/>
                  </a:ext>
                </a:extLst>
              </p:cNvPr>
              <p:cNvSpPr/>
              <p:nvPr/>
            </p:nvSpPr>
            <p:spPr>
              <a:xfrm rot="16200000">
                <a:off x="9771884" y="1999937"/>
                <a:ext cx="2593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34AE2D5B-EC59-4736-AB55-97D2A22AAE0E}"/>
                  </a:ext>
                </a:extLst>
              </p:cNvPr>
              <p:cNvSpPr/>
              <p:nvPr/>
            </p:nvSpPr>
            <p:spPr>
              <a:xfrm rot="10800000">
                <a:off x="10288635" y="1079443"/>
                <a:ext cx="96215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楕円 38">
                <a:extLst>
                  <a:ext uri="{FF2B5EF4-FFF2-40B4-BE49-F238E27FC236}">
                    <a16:creationId xmlns:a16="http://schemas.microsoft.com/office/drawing/2014/main" id="{A83A0778-2563-4417-B747-7CEB6FCA9798}"/>
                  </a:ext>
                </a:extLst>
              </p:cNvPr>
              <p:cNvSpPr/>
              <p:nvPr/>
            </p:nvSpPr>
            <p:spPr>
              <a:xfrm>
                <a:off x="10254124" y="1059015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D7B1BBB7-316E-427F-9090-5C697026C779}"/>
                  </a:ext>
                </a:extLst>
              </p:cNvPr>
              <p:cNvSpPr/>
              <p:nvPr/>
            </p:nvSpPr>
            <p:spPr>
              <a:xfrm rot="10800000">
                <a:off x="7737912" y="1099256"/>
                <a:ext cx="10136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楕円 34">
                <a:extLst>
                  <a:ext uri="{FF2B5EF4-FFF2-40B4-BE49-F238E27FC236}">
                    <a16:creationId xmlns:a16="http://schemas.microsoft.com/office/drawing/2014/main" id="{58120B45-D72A-43B6-BE69-986F50B24105}"/>
                  </a:ext>
                </a:extLst>
              </p:cNvPr>
              <p:cNvSpPr/>
              <p:nvPr/>
            </p:nvSpPr>
            <p:spPr>
              <a:xfrm>
                <a:off x="8686654" y="1071768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4B81D6E-3854-45D9-8B3B-5465721C09EB}"/>
                  </a:ext>
                </a:extLst>
              </p:cNvPr>
              <p:cNvSpPr/>
              <p:nvPr/>
            </p:nvSpPr>
            <p:spPr>
              <a:xfrm>
                <a:off x="10400930" y="1513818"/>
                <a:ext cx="69075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396317FA-EF99-4CC1-BAFC-12D9DAFFF636}"/>
                  </a:ext>
                </a:extLst>
              </p:cNvPr>
              <p:cNvSpPr/>
              <p:nvPr/>
            </p:nvSpPr>
            <p:spPr>
              <a:xfrm>
                <a:off x="9851657" y="1864403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楕円 50">
                <a:extLst>
                  <a:ext uri="{FF2B5EF4-FFF2-40B4-BE49-F238E27FC236}">
                    <a16:creationId xmlns:a16="http://schemas.microsoft.com/office/drawing/2014/main" id="{411598D7-3034-4AA9-BEC8-F27DADC78D29}"/>
                  </a:ext>
                </a:extLst>
              </p:cNvPr>
              <p:cNvSpPr/>
              <p:nvPr/>
            </p:nvSpPr>
            <p:spPr>
              <a:xfrm>
                <a:off x="10344115" y="1491520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E0A2710-7818-4C58-9AF6-A2302F291FEB}"/>
                  </a:ext>
                </a:extLst>
              </p:cNvPr>
              <p:cNvSpPr/>
              <p:nvPr/>
            </p:nvSpPr>
            <p:spPr>
              <a:xfrm>
                <a:off x="10578202" y="2309934"/>
                <a:ext cx="754547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F4D91F32-27A2-4E51-89FB-1EEF5B7C02D4}"/>
                  </a:ext>
                </a:extLst>
              </p:cNvPr>
              <p:cNvSpPr txBox="1"/>
              <p:nvPr/>
            </p:nvSpPr>
            <p:spPr>
              <a:xfrm>
                <a:off x="11091690" y="1353527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ボム</a:t>
                </a: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5000CE3-9E24-47BB-943B-0D3415716C39}"/>
                  </a:ext>
                </a:extLst>
              </p:cNvPr>
              <p:cNvSpPr txBox="1"/>
              <p:nvPr/>
            </p:nvSpPr>
            <p:spPr>
              <a:xfrm>
                <a:off x="8289821" y="2449946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C2DA574D-6C12-4D16-8667-0B651F7F4098}"/>
                  </a:ext>
                </a:extLst>
              </p:cNvPr>
              <p:cNvSpPr/>
              <p:nvPr/>
            </p:nvSpPr>
            <p:spPr>
              <a:xfrm>
                <a:off x="10142918" y="1612131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71326563-4D34-48EF-8850-74FC2A22EA1A}"/>
                </a:ext>
              </a:extLst>
            </p:cNvPr>
            <p:cNvSpPr/>
            <p:nvPr/>
          </p:nvSpPr>
          <p:spPr>
            <a:xfrm>
              <a:off x="9364980" y="2945246"/>
              <a:ext cx="5406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8184F6E-2038-4649-A836-B1476AC8CA97}"/>
                </a:ext>
              </a:extLst>
            </p:cNvPr>
            <p:cNvSpPr/>
            <p:nvPr/>
          </p:nvSpPr>
          <p:spPr>
            <a:xfrm rot="16200000" flipV="1">
              <a:off x="9337474" y="2971621"/>
              <a:ext cx="100730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C324F1CF-2A47-4E32-A8E5-50E7127E72AE}"/>
                </a:ext>
              </a:extLst>
            </p:cNvPr>
            <p:cNvSpPr/>
            <p:nvPr/>
          </p:nvSpPr>
          <p:spPr>
            <a:xfrm rot="5400000">
              <a:off x="10010523" y="1618550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90C760A3-EAB5-44A1-BAC2-F2862F0C2D7A}"/>
                </a:ext>
              </a:extLst>
            </p:cNvPr>
            <p:cNvSpPr/>
            <p:nvPr/>
          </p:nvSpPr>
          <p:spPr>
            <a:xfrm>
              <a:off x="10158541" y="1763763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11D0C46-FD27-4A49-8E59-2D719EC435A7}"/>
                </a:ext>
              </a:extLst>
            </p:cNvPr>
            <p:cNvSpPr/>
            <p:nvPr/>
          </p:nvSpPr>
          <p:spPr>
            <a:xfrm rot="5400000">
              <a:off x="8593463" y="1632257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60ED5106-D591-4F24-AB9F-2CC62E4DD84B}"/>
                </a:ext>
              </a:extLst>
            </p:cNvPr>
            <p:cNvSpPr/>
            <p:nvPr/>
          </p:nvSpPr>
          <p:spPr>
            <a:xfrm>
              <a:off x="8741481" y="1777470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F576B22-9CDA-49D0-855F-60BC107348E5}"/>
                </a:ext>
              </a:extLst>
            </p:cNvPr>
            <p:cNvSpPr/>
            <p:nvPr/>
          </p:nvSpPr>
          <p:spPr>
            <a:xfrm rot="16200000" flipV="1">
              <a:off x="10640376" y="1378542"/>
              <a:ext cx="1125864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22F38A24-3710-4C88-9183-1667C5717EFD}"/>
                </a:ext>
              </a:extLst>
            </p:cNvPr>
            <p:cNvSpPr/>
            <p:nvPr/>
          </p:nvSpPr>
          <p:spPr>
            <a:xfrm rot="16200000" flipV="1">
              <a:off x="7139824" y="1366206"/>
              <a:ext cx="1183777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6A595AF3-22CE-4F94-A0C3-8A314F2AC994}"/>
                </a:ext>
              </a:extLst>
            </p:cNvPr>
            <p:cNvSpPr txBox="1"/>
            <p:nvPr/>
          </p:nvSpPr>
          <p:spPr>
            <a:xfrm>
              <a:off x="6999139" y="383640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A47FAE73-5C5F-40AA-866D-33D82E8B2D93}"/>
                </a:ext>
              </a:extLst>
            </p:cNvPr>
            <p:cNvSpPr txBox="1"/>
            <p:nvPr/>
          </p:nvSpPr>
          <p:spPr>
            <a:xfrm>
              <a:off x="6844919" y="73701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FA69D4-2714-47CB-927E-26998D513353}"/>
                </a:ext>
              </a:extLst>
            </p:cNvPr>
            <p:cNvSpPr txBox="1"/>
            <p:nvPr/>
          </p:nvSpPr>
          <p:spPr>
            <a:xfrm>
              <a:off x="10341285" y="445565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826845-20B9-41F4-BFE5-E49E2674243F}"/>
                </a:ext>
              </a:extLst>
            </p:cNvPr>
            <p:cNvSpPr txBox="1"/>
            <p:nvPr/>
          </p:nvSpPr>
          <p:spPr>
            <a:xfrm>
              <a:off x="10357754" y="89068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30469" y="763347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36237" y="1085210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273368" y="1773341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能力ゲージ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278521" y="2071889"/>
            <a:ext cx="504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能力の発動で使用するぞ！</a:t>
            </a:r>
            <a:endParaRPr kumimoji="1" lang="en-US" altLang="ja-JP" dirty="0"/>
          </a:p>
          <a:p>
            <a:r>
              <a:rPr lang="ja-JP" altLang="en-US" dirty="0"/>
              <a:t>能力を使用したら一定時間使えなくなるぞ！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558822-7ECC-4EC1-92EF-87DCBDDD6244}"/>
              </a:ext>
            </a:extLst>
          </p:cNvPr>
          <p:cNvSpPr txBox="1"/>
          <p:nvPr/>
        </p:nvSpPr>
        <p:spPr>
          <a:xfrm>
            <a:off x="8234129" y="137111"/>
            <a:ext cx="12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操作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6854159" y="3897478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6877826" y="4195873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6877105" y="4855799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6854159" y="5255235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6863278" y="5718953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6830980" y="6078426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得点の悪いほど正義の</a:t>
            </a:r>
            <a:r>
              <a:rPr lang="ja-JP" altLang="en-US" dirty="0"/>
              <a:t>証だ！！！</a:t>
            </a:r>
            <a:endParaRPr kumimoji="1" lang="ja-JP" altLang="en-US" dirty="0"/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7" y="2907859"/>
            <a:ext cx="5647608" cy="37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037C449-EF7A-4754-B11F-D7ABF5C14837}"/>
              </a:ext>
            </a:extLst>
          </p:cNvPr>
          <p:cNvSpPr/>
          <p:nvPr/>
        </p:nvSpPr>
        <p:spPr>
          <a:xfrm>
            <a:off x="9464093" y="2610790"/>
            <a:ext cx="37094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8D8ED82C-8623-4B4D-B6CE-A6928077113F}"/>
              </a:ext>
            </a:extLst>
          </p:cNvPr>
          <p:cNvSpPr/>
          <p:nvPr/>
        </p:nvSpPr>
        <p:spPr>
          <a:xfrm>
            <a:off x="9518129" y="2377647"/>
            <a:ext cx="29566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24077181-563C-49EC-80AD-18532366DF22}"/>
              </a:ext>
            </a:extLst>
          </p:cNvPr>
          <p:cNvSpPr/>
          <p:nvPr/>
        </p:nvSpPr>
        <p:spPr>
          <a:xfrm>
            <a:off x="9461314" y="2355349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79BA933-9010-4422-A080-569D61EBC587}"/>
              </a:ext>
            </a:extLst>
          </p:cNvPr>
          <p:cNvSpPr/>
          <p:nvPr/>
        </p:nvSpPr>
        <p:spPr>
          <a:xfrm rot="5400000">
            <a:off x="9662010" y="2265365"/>
            <a:ext cx="2636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878B355A-A1F4-4FE2-B9A8-3E3C64DC0A6D}"/>
              </a:ext>
            </a:extLst>
          </p:cNvPr>
          <p:cNvSpPr/>
          <p:nvPr/>
        </p:nvSpPr>
        <p:spPr>
          <a:xfrm>
            <a:off x="9762557" y="2158739"/>
            <a:ext cx="10172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979E6F-0857-4427-92FA-A574F02C939D}"/>
              </a:ext>
            </a:extLst>
          </p:cNvPr>
          <p:cNvSpPr/>
          <p:nvPr/>
        </p:nvSpPr>
        <p:spPr>
          <a:xfrm rot="16200000" flipV="1">
            <a:off x="10517694" y="1944572"/>
            <a:ext cx="49525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7778A655-83A9-4982-AFCA-92400B3483BA}"/>
              </a:ext>
            </a:extLst>
          </p:cNvPr>
          <p:cNvSpPr/>
          <p:nvPr/>
        </p:nvSpPr>
        <p:spPr>
          <a:xfrm>
            <a:off x="10736696" y="1719802"/>
            <a:ext cx="2635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C085E06F-0CBF-4467-9939-4834AB5EFA15}"/>
              </a:ext>
            </a:extLst>
          </p:cNvPr>
          <p:cNvSpPr txBox="1"/>
          <p:nvPr/>
        </p:nvSpPr>
        <p:spPr>
          <a:xfrm>
            <a:off x="10699014" y="1882024"/>
            <a:ext cx="24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Y</a:t>
            </a:r>
            <a:r>
              <a:rPr lang="ja-JP" altLang="en-US" dirty="0"/>
              <a:t>ボタン</a:t>
            </a:r>
            <a:r>
              <a:rPr kumimoji="1" lang="ja-JP" altLang="en-US" dirty="0"/>
              <a:t>）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0AC4912-C519-4C99-AD0B-68F16F010C84}"/>
              </a:ext>
            </a:extLst>
          </p:cNvPr>
          <p:cNvSpPr txBox="1"/>
          <p:nvPr/>
        </p:nvSpPr>
        <p:spPr>
          <a:xfrm>
            <a:off x="10420824" y="1250103"/>
            <a:ext cx="183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照準モードを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変更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5932BE3-CDDE-4518-B7CA-09907F6F5F58}"/>
              </a:ext>
            </a:extLst>
          </p:cNvPr>
          <p:cNvSpPr/>
          <p:nvPr/>
        </p:nvSpPr>
        <p:spPr>
          <a:xfrm rot="10800000" flipV="1">
            <a:off x="126245" y="3141338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72753" y="2965282"/>
            <a:ext cx="2563143" cy="51416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78A7A24-2E2B-420A-B0D9-692D1D64289A}"/>
              </a:ext>
            </a:extLst>
          </p:cNvPr>
          <p:cNvSpPr/>
          <p:nvPr/>
        </p:nvSpPr>
        <p:spPr>
          <a:xfrm rot="16200000" flipH="1" flipV="1">
            <a:off x="-987115" y="2030084"/>
            <a:ext cx="224766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7DDAE8D-A404-4E26-A21E-B10C750059D7}"/>
              </a:ext>
            </a:extLst>
          </p:cNvPr>
          <p:cNvSpPr/>
          <p:nvPr/>
        </p:nvSpPr>
        <p:spPr>
          <a:xfrm rot="10800000" flipV="1">
            <a:off x="117272" y="925210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785EE87-8AB3-40A5-AFE4-A69A6E446A1E}"/>
              </a:ext>
            </a:extLst>
          </p:cNvPr>
          <p:cNvSpPr/>
          <p:nvPr/>
        </p:nvSpPr>
        <p:spPr>
          <a:xfrm rot="10800000" flipV="1">
            <a:off x="48768" y="3782361"/>
            <a:ext cx="41697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456411" y="3390244"/>
            <a:ext cx="901049" cy="83218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E1C116B-79F5-4563-B44A-764B1CA3E1B0}"/>
              </a:ext>
            </a:extLst>
          </p:cNvPr>
          <p:cNvSpPr/>
          <p:nvPr/>
        </p:nvSpPr>
        <p:spPr>
          <a:xfrm rot="5400000" flipV="1">
            <a:off x="-910571" y="2845882"/>
            <a:ext cx="19186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0F27507-7432-46BF-92E1-C7B4CB192E5C}"/>
              </a:ext>
            </a:extLst>
          </p:cNvPr>
          <p:cNvSpPr/>
          <p:nvPr/>
        </p:nvSpPr>
        <p:spPr>
          <a:xfrm rot="10800000" flipV="1">
            <a:off x="37188" y="1909402"/>
            <a:ext cx="309083" cy="48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4209133" y="2840178"/>
            <a:ext cx="1705086" cy="154625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08194A0-72EF-4E71-9941-32F8D51A8110}"/>
              </a:ext>
            </a:extLst>
          </p:cNvPr>
          <p:cNvSpPr/>
          <p:nvPr/>
        </p:nvSpPr>
        <p:spPr>
          <a:xfrm rot="10800000" flipV="1">
            <a:off x="5908021" y="4031684"/>
            <a:ext cx="805198" cy="550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82260" y="6094653"/>
            <a:ext cx="1348577" cy="60661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0EEBD50F-C9A9-4753-BDD9-30424E8B38E4}"/>
              </a:ext>
            </a:extLst>
          </p:cNvPr>
          <p:cNvSpPr/>
          <p:nvPr/>
        </p:nvSpPr>
        <p:spPr>
          <a:xfrm rot="10800000" flipV="1">
            <a:off x="1619235" y="6559630"/>
            <a:ext cx="1479296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7BA7E52-B4CC-424C-9439-073A4B764214}"/>
              </a:ext>
            </a:extLst>
          </p:cNvPr>
          <p:cNvSpPr/>
          <p:nvPr/>
        </p:nvSpPr>
        <p:spPr>
          <a:xfrm rot="10800000" flipV="1">
            <a:off x="3050417" y="6741152"/>
            <a:ext cx="3259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ABE08613-93AC-413D-B5DC-7313F9580654}"/>
              </a:ext>
            </a:extLst>
          </p:cNvPr>
          <p:cNvSpPr/>
          <p:nvPr/>
        </p:nvSpPr>
        <p:spPr>
          <a:xfrm rot="16200000" flipV="1">
            <a:off x="2970771" y="6639275"/>
            <a:ext cx="207405" cy="48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50E41F1A-F735-4BC7-BE4A-3A6B60DAB3F4}"/>
              </a:ext>
            </a:extLst>
          </p:cNvPr>
          <p:cNvSpPr/>
          <p:nvPr/>
        </p:nvSpPr>
        <p:spPr>
          <a:xfrm rot="5400000">
            <a:off x="5417325" y="5892541"/>
            <a:ext cx="173982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018BEE2-741C-4DDC-AC2E-48C1DBE3374A}"/>
              </a:ext>
            </a:extLst>
          </p:cNvPr>
          <p:cNvSpPr/>
          <p:nvPr/>
        </p:nvSpPr>
        <p:spPr>
          <a:xfrm rot="10800000" flipV="1">
            <a:off x="6266322" y="5045939"/>
            <a:ext cx="452523" cy="485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3324490" y="5772790"/>
            <a:ext cx="2605378" cy="92508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43D50C-1723-4187-BC7D-E22A65EE9A8D}"/>
              </a:ext>
            </a:extLst>
          </p:cNvPr>
          <p:cNvSpPr/>
          <p:nvPr/>
        </p:nvSpPr>
        <p:spPr>
          <a:xfrm rot="10800000" flipV="1">
            <a:off x="5908020" y="5849437"/>
            <a:ext cx="805198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EF6CCD-E54A-44E5-B465-F0907541C47A}"/>
              </a:ext>
            </a:extLst>
          </p:cNvPr>
          <p:cNvSpPr txBox="1"/>
          <p:nvPr/>
        </p:nvSpPr>
        <p:spPr>
          <a:xfrm>
            <a:off x="428503" y="912507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r>
              <a:rPr lang="ja-JP" altLang="en-US" sz="2000" dirty="0"/>
              <a:t>奴ら</a:t>
            </a:r>
            <a:r>
              <a:rPr kumimoji="1" lang="ja-JP" altLang="en-US" sz="2000" dirty="0"/>
              <a:t>に対して正義の鉄槌を行おう！</a:t>
            </a:r>
            <a:endParaRPr kumimoji="1" lang="en-US" altLang="ja-JP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19C2DD3-B75C-421D-A97C-43D6B62C507B}"/>
              </a:ext>
            </a:extLst>
          </p:cNvPr>
          <p:cNvSpPr txBox="1"/>
          <p:nvPr/>
        </p:nvSpPr>
        <p:spPr>
          <a:xfrm>
            <a:off x="428502" y="2127424"/>
            <a:ext cx="498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しかし能力を使いすぎると・・・？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37DE27-315C-4097-9143-60CDC088ACBD}"/>
              </a:ext>
            </a:extLst>
          </p:cNvPr>
          <p:cNvSpPr txBox="1"/>
          <p:nvPr/>
        </p:nvSpPr>
        <p:spPr>
          <a:xfrm>
            <a:off x="614632" y="4925072"/>
            <a:ext cx="34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歩きタバコなどマナー違反を</a:t>
            </a:r>
            <a:endParaRPr lang="en-US" altLang="ja-JP" dirty="0"/>
          </a:p>
          <a:p>
            <a:pPr algn="ctr"/>
            <a:r>
              <a:rPr lang="ja-JP" altLang="en-US" dirty="0"/>
              <a:t>吹き飛ばしてしまおう！</a:t>
            </a:r>
            <a:endParaRPr lang="en-US" altLang="ja-JP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896E946-6CB7-4BA3-B1B9-5E6254783EFD}"/>
              </a:ext>
            </a:extLst>
          </p:cNvPr>
          <p:cNvSpPr txBox="1"/>
          <p:nvPr/>
        </p:nvSpPr>
        <p:spPr>
          <a:xfrm>
            <a:off x="-126176" y="4518533"/>
            <a:ext cx="488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</a:t>
            </a:r>
            <a:r>
              <a:rPr lang="ja-JP" altLang="en-US" dirty="0"/>
              <a:t>スティックで送風機の向きの変更が可能</a:t>
            </a:r>
            <a:endParaRPr lang="en-US" altLang="ja-JP" dirty="0"/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549343" y="3566926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車の横についている送風機！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6327406" y="3149705"/>
            <a:ext cx="548719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目的の対象に狙い撃ちができるボム！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6" y="5289083"/>
            <a:ext cx="3132700" cy="142402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2E39A82-B3F5-4745-AE78-C47298CEA84A}"/>
              </a:ext>
            </a:extLst>
          </p:cNvPr>
          <p:cNvSpPr txBox="1"/>
          <p:nvPr/>
        </p:nvSpPr>
        <p:spPr>
          <a:xfrm>
            <a:off x="6341084" y="4053508"/>
            <a:ext cx="5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Y</a:t>
            </a:r>
            <a:r>
              <a:rPr lang="ja-JP" altLang="en-US" dirty="0"/>
              <a:t>ボタンで照準モードをボムモードにして</a:t>
            </a:r>
            <a:endParaRPr lang="en-US" altLang="ja-JP" dirty="0"/>
          </a:p>
          <a:p>
            <a:pPr algn="ctr"/>
            <a:r>
              <a:rPr lang="en-US" altLang="ja-JP" dirty="0"/>
              <a:t>B</a:t>
            </a:r>
            <a:r>
              <a:rPr lang="ja-JP" altLang="en-US" dirty="0"/>
              <a:t>ボタンで使用</a:t>
            </a:r>
            <a:endParaRPr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8" y="4678789"/>
            <a:ext cx="3618954" cy="203566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15310" y="6001094"/>
            <a:ext cx="79053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6" y="4983018"/>
            <a:ext cx="3040114" cy="1825242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8450254" y="1766692"/>
            <a:ext cx="2148869" cy="1162172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AF6126-053C-4FF9-9E7A-9455AE73055F}"/>
              </a:ext>
            </a:extLst>
          </p:cNvPr>
          <p:cNvSpPr txBox="1"/>
          <p:nvPr/>
        </p:nvSpPr>
        <p:spPr>
          <a:xfrm>
            <a:off x="7285882" y="1106067"/>
            <a:ext cx="447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景観を邪魔する建物などは</a:t>
            </a:r>
            <a:endParaRPr lang="en-US" altLang="ja-JP" dirty="0"/>
          </a:p>
          <a:p>
            <a:pPr algn="ctr"/>
            <a:r>
              <a:rPr lang="ja-JP" altLang="en-US" dirty="0"/>
              <a:t>思いっきり体当たりしてぶっ壊そう！</a:t>
            </a:r>
            <a:endParaRPr lang="en-US" altLang="ja-JP" dirty="0"/>
          </a:p>
        </p:txBody>
      </p:sp>
      <p:sp>
        <p:nvSpPr>
          <p:cNvPr id="76" name="スクロール: 横 75">
            <a:extLst>
              <a:ext uri="{FF2B5EF4-FFF2-40B4-BE49-F238E27FC236}">
                <a16:creationId xmlns:a16="http://schemas.microsoft.com/office/drawing/2014/main" id="{465CE7EA-CBD7-4FB0-BB81-5A1207FBC1E9}"/>
              </a:ext>
            </a:extLst>
          </p:cNvPr>
          <p:cNvSpPr/>
          <p:nvPr/>
        </p:nvSpPr>
        <p:spPr>
          <a:xfrm>
            <a:off x="7838998" y="90167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一定時間大きく速度を上げれる</a:t>
            </a:r>
            <a:endParaRPr lang="en-US" altLang="ja-JP" dirty="0"/>
          </a:p>
          <a:p>
            <a:pPr algn="ctr"/>
            <a:r>
              <a:rPr lang="ja-JP" altLang="en-US" dirty="0"/>
              <a:t>ブースト！</a:t>
            </a:r>
          </a:p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BFEAB0-517F-4761-B6FB-423AB242ADF4}"/>
              </a:ext>
            </a:extLst>
          </p:cNvPr>
          <p:cNvSpPr txBox="1"/>
          <p:nvPr/>
        </p:nvSpPr>
        <p:spPr>
          <a:xfrm>
            <a:off x="6784539" y="4825588"/>
            <a:ext cx="46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選挙カーなどのうるさい音は</a:t>
            </a:r>
            <a:endParaRPr kumimoji="1" lang="en-US" altLang="ja-JP" dirty="0"/>
          </a:p>
          <a:p>
            <a:pPr algn="ctr"/>
            <a:r>
              <a:rPr lang="ja-JP" altLang="en-US" dirty="0"/>
              <a:t>ボムで封じ込めてしまおう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307820-F4D2-49BF-8DAB-A0881F830D9D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FF1468-C185-4DF8-83D0-6C7A0A604C23}"/>
              </a:ext>
            </a:extLst>
          </p:cNvPr>
          <p:cNvSpPr txBox="1"/>
          <p:nvPr/>
        </p:nvSpPr>
        <p:spPr>
          <a:xfrm>
            <a:off x="267899" y="1070556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9DF4430-6640-4595-BD7E-8E84942D6274}"/>
              </a:ext>
            </a:extLst>
          </p:cNvPr>
          <p:cNvGrpSpPr/>
          <p:nvPr/>
        </p:nvGrpSpPr>
        <p:grpSpPr>
          <a:xfrm>
            <a:off x="152271" y="3247474"/>
            <a:ext cx="7954272" cy="2819570"/>
            <a:chOff x="567560" y="2440586"/>
            <a:chExt cx="7954272" cy="281957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74C9F98-C148-4690-98AC-09F497E5E44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DD094B40-EB19-4C7E-9A12-9181006B6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2050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50BAE49-AE02-454E-AFD8-002B51380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4BF336FD-399E-468C-84E6-FE4729994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D748737-C9AD-477E-A95E-E77717274B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339AAC82-15BE-42BD-AE95-D8CCE67DE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034C5D15-0723-4944-ADC1-EE781520F68F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C152E32-7FB0-40B5-BE85-F6A8EDC4D246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6476144-9DF1-415E-BB4A-0E7075B38A7E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33A185B-8B31-4CDD-B494-4E756AB8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14D67D7-C0FA-451F-8580-EA93AD0A0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9997371-D07C-4919-ADDC-95A724FDECE1}"/>
              </a:ext>
            </a:extLst>
          </p:cNvPr>
          <p:cNvGrpSpPr/>
          <p:nvPr/>
        </p:nvGrpSpPr>
        <p:grpSpPr>
          <a:xfrm>
            <a:off x="7106174" y="1267984"/>
            <a:ext cx="2672250" cy="1422050"/>
            <a:chOff x="3181795" y="2457615"/>
            <a:chExt cx="2672250" cy="1422050"/>
          </a:xfrm>
        </p:grpSpPr>
        <p:pic>
          <p:nvPicPr>
            <p:cNvPr id="19" name="Picture 2" descr="https://illustimage.com/photo/dl/5407.png?20180121">
              <a:extLst>
                <a:ext uri="{FF2B5EF4-FFF2-40B4-BE49-F238E27FC236}">
                  <a16:creationId xmlns:a16="http://schemas.microsoft.com/office/drawing/2014/main" id="{F8504A96-0B89-4032-B544-ADB6348B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3" t="1157" r="19355" b="-1157"/>
            <a:stretch/>
          </p:blipFill>
          <p:spPr bwMode="auto">
            <a:xfrm rot="16200000">
              <a:off x="3452533" y="2750415"/>
              <a:ext cx="858512" cy="139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CA91E9FC-B037-4D4D-9DCE-D16FC66ED3E8}"/>
                </a:ext>
              </a:extLst>
            </p:cNvPr>
            <p:cNvGrpSpPr/>
            <p:nvPr/>
          </p:nvGrpSpPr>
          <p:grpSpPr>
            <a:xfrm>
              <a:off x="3676453" y="2457615"/>
              <a:ext cx="2177592" cy="1292952"/>
              <a:chOff x="3797358" y="2482564"/>
              <a:chExt cx="2177592" cy="12929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B7509B90-F8DE-4128-ADAC-8185B5CB2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4172031" y="2973190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5870B43-3A66-4BE3-9824-40DC7CD4A8FA}"/>
                  </a:ext>
                </a:extLst>
              </p:cNvPr>
              <p:cNvSpPr txBox="1"/>
              <p:nvPr/>
            </p:nvSpPr>
            <p:spPr>
              <a:xfrm>
                <a:off x="3797358" y="2482564"/>
                <a:ext cx="2177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スピード違反！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2103628-E83A-4AE6-BC7B-203AD316FB93}"/>
              </a:ext>
            </a:extLst>
          </p:cNvPr>
          <p:cNvGrpSpPr/>
          <p:nvPr/>
        </p:nvGrpSpPr>
        <p:grpSpPr>
          <a:xfrm>
            <a:off x="9771769" y="724289"/>
            <a:ext cx="1708566" cy="2278088"/>
            <a:chOff x="3078459" y="4109778"/>
            <a:chExt cx="1708566" cy="2278088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BAF8BA-0A69-4B5B-AF5E-7CFB87AB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459" y="4109778"/>
              <a:ext cx="1708566" cy="2278088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812AA77-9946-491D-9CF6-FCA4C20E4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5" b="21881"/>
            <a:stretch/>
          </p:blipFill>
          <p:spPr>
            <a:xfrm flipH="1">
              <a:off x="3152631" y="4847659"/>
              <a:ext cx="1560222" cy="802326"/>
            </a:xfrm>
            <a:prstGeom prst="rect">
              <a:avLst/>
            </a:prstGeom>
          </p:spPr>
        </p:pic>
        <p:sp>
          <p:nvSpPr>
            <p:cNvPr id="8" name="矢印: 上 7">
              <a:extLst>
                <a:ext uri="{FF2B5EF4-FFF2-40B4-BE49-F238E27FC236}">
                  <a16:creationId xmlns:a16="http://schemas.microsoft.com/office/drawing/2014/main" id="{6366E467-A432-4A28-9DC6-2000A61D85FB}"/>
                </a:ext>
              </a:extLst>
            </p:cNvPr>
            <p:cNvSpPr/>
            <p:nvPr/>
          </p:nvSpPr>
          <p:spPr>
            <a:xfrm>
              <a:off x="3363179" y="5771279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矢印: 上 29">
              <a:extLst>
                <a:ext uri="{FF2B5EF4-FFF2-40B4-BE49-F238E27FC236}">
                  <a16:creationId xmlns:a16="http://schemas.microsoft.com/office/drawing/2014/main" id="{6CC5693C-AA72-403A-81D9-B709E9737B97}"/>
                </a:ext>
              </a:extLst>
            </p:cNvPr>
            <p:cNvSpPr/>
            <p:nvPr/>
          </p:nvSpPr>
          <p:spPr>
            <a:xfrm>
              <a:off x="3822294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矢印: 上 30">
              <a:extLst>
                <a:ext uri="{FF2B5EF4-FFF2-40B4-BE49-F238E27FC236}">
                  <a16:creationId xmlns:a16="http://schemas.microsoft.com/office/drawing/2014/main" id="{674E4731-3B48-4464-B1CE-A645B029F381}"/>
                </a:ext>
              </a:extLst>
            </p:cNvPr>
            <p:cNvSpPr/>
            <p:nvPr/>
          </p:nvSpPr>
          <p:spPr>
            <a:xfrm>
              <a:off x="4232580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D316FE2C-1C4F-45B7-8805-75C5D92C503C}"/>
              </a:ext>
            </a:extLst>
          </p:cNvPr>
          <p:cNvGrpSpPr/>
          <p:nvPr/>
        </p:nvGrpSpPr>
        <p:grpSpPr>
          <a:xfrm>
            <a:off x="8504370" y="4049787"/>
            <a:ext cx="3485057" cy="2568728"/>
            <a:chOff x="8478279" y="242951"/>
            <a:chExt cx="3420450" cy="22718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9042FEA-729A-4814-9FF8-C5293389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49290" y="1017798"/>
              <a:ext cx="1497043" cy="1497043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397E9E32-F231-4F13-AC19-FCCD43B6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8279" y="242951"/>
              <a:ext cx="1250435" cy="1250435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99AFBCD-6092-4209-9848-B4847AB1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8293" y="282514"/>
              <a:ext cx="1250436" cy="1250436"/>
            </a:xfrm>
            <a:prstGeom prst="rect">
              <a:avLst/>
            </a:prstGeom>
          </p:spPr>
        </p:pic>
        <p:pic>
          <p:nvPicPr>
            <p:cNvPr id="102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72DCC840-2E65-4D0A-BFC3-58EF0E099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117" y="1295319"/>
              <a:ext cx="831502" cy="104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F8F166A1-D984-4150-B1E8-20361F377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38" y="1355583"/>
              <a:ext cx="813023" cy="102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958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ゲームの説明３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C5296CF-7DF3-475C-A7BF-53FE43417995}"/>
              </a:ext>
            </a:extLst>
          </p:cNvPr>
          <p:cNvGrpSpPr/>
          <p:nvPr/>
        </p:nvGrpSpPr>
        <p:grpSpPr>
          <a:xfrm>
            <a:off x="7513683" y="592139"/>
            <a:ext cx="4489782" cy="2725624"/>
            <a:chOff x="623269" y="1273558"/>
            <a:chExt cx="4430811" cy="241529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4F9486-90DB-4B19-82A1-829CC6870C20}"/>
                </a:ext>
              </a:extLst>
            </p:cNvPr>
            <p:cNvSpPr/>
            <p:nvPr/>
          </p:nvSpPr>
          <p:spPr>
            <a:xfrm>
              <a:off x="623269" y="127355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A16E01C-4FC2-4060-9740-C491355A9BEF}"/>
                </a:ext>
              </a:extLst>
            </p:cNvPr>
            <p:cNvSpPr/>
            <p:nvPr/>
          </p:nvSpPr>
          <p:spPr>
            <a:xfrm>
              <a:off x="623269" y="212699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680412-38EA-4446-B75A-FFEF526B389B}"/>
                </a:ext>
              </a:extLst>
            </p:cNvPr>
            <p:cNvSpPr/>
            <p:nvPr/>
          </p:nvSpPr>
          <p:spPr>
            <a:xfrm>
              <a:off x="1834849" y="2126998"/>
              <a:ext cx="147066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3E2EBF-F3D8-445D-867D-73845F6C207A}"/>
                </a:ext>
              </a:extLst>
            </p:cNvPr>
            <p:cNvSpPr/>
            <p:nvPr/>
          </p:nvSpPr>
          <p:spPr>
            <a:xfrm>
              <a:off x="1834849" y="1273558"/>
              <a:ext cx="32050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94275DC-C662-481D-B6C5-4C0B348A9AEA}"/>
                </a:ext>
              </a:extLst>
            </p:cNvPr>
            <p:cNvSpPr/>
            <p:nvPr/>
          </p:nvSpPr>
          <p:spPr>
            <a:xfrm>
              <a:off x="2409927" y="1273558"/>
              <a:ext cx="118514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4850AF5-CE4E-4673-B17F-0CC35F1B45CB}"/>
                </a:ext>
              </a:extLst>
            </p:cNvPr>
            <p:cNvSpPr/>
            <p:nvPr/>
          </p:nvSpPr>
          <p:spPr>
            <a:xfrm>
              <a:off x="3595069" y="2126998"/>
              <a:ext cx="145542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FB1D26B-BE38-4526-8B68-7C2F737D5848}"/>
                </a:ext>
              </a:extLst>
            </p:cNvPr>
            <p:cNvSpPr/>
            <p:nvPr/>
          </p:nvSpPr>
          <p:spPr>
            <a:xfrm>
              <a:off x="3751867" y="1277536"/>
              <a:ext cx="1298621" cy="55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55B8F76-E13C-42A0-B8FF-20C0FB36E7E6}"/>
                </a:ext>
              </a:extLst>
            </p:cNvPr>
            <p:cNvSpPr/>
            <p:nvPr/>
          </p:nvSpPr>
          <p:spPr>
            <a:xfrm>
              <a:off x="623269" y="2839389"/>
              <a:ext cx="944583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41E8EC5-D967-4945-95A5-DCDEE576251D}"/>
                </a:ext>
              </a:extLst>
            </p:cNvPr>
            <p:cNvSpPr/>
            <p:nvPr/>
          </p:nvSpPr>
          <p:spPr>
            <a:xfrm>
              <a:off x="1815877" y="3210859"/>
              <a:ext cx="944583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08FF6BE-6E4A-45F5-85B1-8FBFE59E0676}"/>
                </a:ext>
              </a:extLst>
            </p:cNvPr>
            <p:cNvSpPr/>
            <p:nvPr/>
          </p:nvSpPr>
          <p:spPr>
            <a:xfrm>
              <a:off x="3072709" y="3210859"/>
              <a:ext cx="1981371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074" name="Picture 2" descr="ビルのイラスト（建物）">
            <a:extLst>
              <a:ext uri="{FF2B5EF4-FFF2-40B4-BE49-F238E27FC236}">
                <a16:creationId xmlns:a16="http://schemas.microsoft.com/office/drawing/2014/main" id="{127D59CE-E4D9-47AB-B353-04CBA9B6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96" y="1395234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歩きタバコのイラスト">
            <a:extLst>
              <a:ext uri="{FF2B5EF4-FFF2-40B4-BE49-F238E27FC236}">
                <a16:creationId xmlns:a16="http://schemas.microsoft.com/office/drawing/2014/main" id="{FBFFD659-FCC3-49F5-B5A4-31304611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88" y="697365"/>
            <a:ext cx="579566" cy="6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歩きスマホのイラスト（男性） | かわいいフリー素材集 いらすとや">
            <a:extLst>
              <a:ext uri="{FF2B5EF4-FFF2-40B4-BE49-F238E27FC236}">
                <a16:creationId xmlns:a16="http://schemas.microsoft.com/office/drawing/2014/main" id="{FBCC302D-4FC8-4162-BECD-027031CA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711" y="842028"/>
            <a:ext cx="492265" cy="7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選挙カー（街宣車）と立候補者のイラスト">
            <a:extLst>
              <a:ext uri="{FF2B5EF4-FFF2-40B4-BE49-F238E27FC236}">
                <a16:creationId xmlns:a16="http://schemas.microsoft.com/office/drawing/2014/main" id="{999870CF-9562-41E5-BB4B-8AE2CC1C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04" y="2098399"/>
            <a:ext cx="516243" cy="6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ビルのイラスト（建物）">
            <a:extLst>
              <a:ext uri="{FF2B5EF4-FFF2-40B4-BE49-F238E27FC236}">
                <a16:creationId xmlns:a16="http://schemas.microsoft.com/office/drawing/2014/main" id="{A8A23505-56C4-421E-A48C-21304FE7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12" y="1039827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ビルのイラスト（建物）">
            <a:extLst>
              <a:ext uri="{FF2B5EF4-FFF2-40B4-BE49-F238E27FC236}">
                <a16:creationId xmlns:a16="http://schemas.microsoft.com/office/drawing/2014/main" id="{6EE236A2-698B-4E17-8426-3DFA9143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215" y="1387275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EB9C933-2D0C-4288-A00B-321E61154AD9}"/>
              </a:ext>
            </a:extLst>
          </p:cNvPr>
          <p:cNvGrpSpPr/>
          <p:nvPr/>
        </p:nvGrpSpPr>
        <p:grpSpPr>
          <a:xfrm>
            <a:off x="3706949" y="3983045"/>
            <a:ext cx="1365311" cy="772543"/>
            <a:chOff x="3408825" y="3625276"/>
            <a:chExt cx="1365311" cy="772543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D933B7B-5C80-40AD-8E3A-3E04BC6DFBA4}"/>
                </a:ext>
              </a:extLst>
            </p:cNvPr>
            <p:cNvSpPr txBox="1"/>
            <p:nvPr/>
          </p:nvSpPr>
          <p:spPr>
            <a:xfrm>
              <a:off x="3408825" y="3625276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2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BC378F0-092F-4BB1-A474-996AE1CA89F1}"/>
                </a:ext>
              </a:extLst>
            </p:cNvPr>
            <p:cNvSpPr txBox="1"/>
            <p:nvPr/>
          </p:nvSpPr>
          <p:spPr>
            <a:xfrm>
              <a:off x="3629254" y="4028487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善２！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6873430" y="4318428"/>
            <a:ext cx="1431565" cy="768508"/>
            <a:chOff x="6458354" y="4497614"/>
            <a:chExt cx="1431565" cy="768508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458354" y="4497614"/>
              <a:ext cx="143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79279" y="4896790"/>
              <a:ext cx="987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9885880" y="4070610"/>
            <a:ext cx="1256999" cy="695468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47276" y="1124734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pic>
        <p:nvPicPr>
          <p:cNvPr id="3080" name="Picture 8" descr="https://illust8.com/wp-content/uploads/2021/08/right-above_car_14326.png">
            <a:extLst>
              <a:ext uri="{FF2B5EF4-FFF2-40B4-BE49-F238E27FC236}">
                <a16:creationId xmlns:a16="http://schemas.microsoft.com/office/drawing/2014/main" id="{B8265D11-7160-48DD-9EC8-89E814CD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8" y="2915979"/>
            <a:ext cx="409887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44D651E-4A2C-4C7E-A4E4-CE01E1C7F544}"/>
              </a:ext>
            </a:extLst>
          </p:cNvPr>
          <p:cNvGrpSpPr/>
          <p:nvPr/>
        </p:nvGrpSpPr>
        <p:grpSpPr>
          <a:xfrm>
            <a:off x="633994" y="4040629"/>
            <a:ext cx="1365311" cy="768508"/>
            <a:chOff x="1910492" y="4255068"/>
            <a:chExt cx="1365311" cy="768508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BBC92C0-393D-46FB-B9B0-BCF032BF9067}"/>
                </a:ext>
              </a:extLst>
            </p:cNvPr>
            <p:cNvSpPr txBox="1"/>
            <p:nvPr/>
          </p:nvSpPr>
          <p:spPr>
            <a:xfrm>
              <a:off x="1910492" y="4255068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1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A2A6BD1-6D07-4143-89DC-1173BD0E7B5B}"/>
                </a:ext>
              </a:extLst>
            </p:cNvPr>
            <p:cNvSpPr txBox="1"/>
            <p:nvPr/>
          </p:nvSpPr>
          <p:spPr>
            <a:xfrm>
              <a:off x="2131417" y="4654244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善１！</a:t>
              </a:r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4A439AC-0096-48AA-8C4E-8955D665019E}"/>
              </a:ext>
            </a:extLst>
          </p:cNvPr>
          <p:cNvSpPr/>
          <p:nvPr/>
        </p:nvSpPr>
        <p:spPr>
          <a:xfrm>
            <a:off x="8582503" y="2600960"/>
            <a:ext cx="1256999" cy="50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8A6A4D-491A-42B0-B4BB-8A7BE841A92C}"/>
              </a:ext>
            </a:extLst>
          </p:cNvPr>
          <p:cNvSpPr/>
          <p:nvPr/>
        </p:nvSpPr>
        <p:spPr>
          <a:xfrm rot="16200000" flipV="1">
            <a:off x="7940054" y="1975513"/>
            <a:ext cx="1306179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454CC7-1A72-47D6-B879-44D6A322C23C}"/>
              </a:ext>
            </a:extLst>
          </p:cNvPr>
          <p:cNvSpPr/>
          <p:nvPr/>
        </p:nvSpPr>
        <p:spPr>
          <a:xfrm rot="16200000" flipV="1">
            <a:off x="9690502" y="2690702"/>
            <a:ext cx="236239" cy="61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0BF2A3-CF9C-4321-A1AC-A7D2675025BA}"/>
              </a:ext>
            </a:extLst>
          </p:cNvPr>
          <p:cNvSpPr/>
          <p:nvPr/>
        </p:nvSpPr>
        <p:spPr>
          <a:xfrm>
            <a:off x="8572242" y="1320034"/>
            <a:ext cx="997938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647276" y="2022300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47276" y="2863393"/>
            <a:ext cx="560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効率よくルートを作って思う存分暴れよう！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4" y="4497252"/>
            <a:ext cx="3255266" cy="18310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592C82-F02E-46B6-8DB4-3C2623634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44" y="3999096"/>
            <a:ext cx="3255266" cy="183108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83" y="5088640"/>
            <a:ext cx="2868119" cy="161331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32A904A-239F-485E-9613-F564E841D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85" y="4879471"/>
            <a:ext cx="2683897" cy="1509692"/>
          </a:xfrm>
          <a:prstGeom prst="rect">
            <a:avLst/>
          </a:prstGeom>
        </p:spPr>
      </p:pic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>
            <a:off x="2380790" y="458141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>
            <a:off x="6193179" y="4879471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>
            <a:off x="8730125" y="485175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76" y="2554574"/>
            <a:ext cx="5402086" cy="40515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59838" y="1181255"/>
            <a:ext cx="813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華麗なるドライブテクニックで</a:t>
            </a:r>
            <a:endParaRPr lang="en-US" altLang="ja-JP" sz="3200" dirty="0"/>
          </a:p>
          <a:p>
            <a:pPr algn="ctr"/>
            <a:r>
              <a:rPr lang="ja-JP" altLang="en-US" sz="3200" dirty="0"/>
              <a:t>警察の猛攻を掻い潜り、暴れまわれ</a:t>
            </a:r>
            <a:r>
              <a:rPr lang="en-US" altLang="ja-JP" sz="3200" dirty="0"/>
              <a:t>!!</a:t>
            </a:r>
          </a:p>
          <a:p>
            <a:pPr algn="ctr"/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482</Words>
  <Application>Microsoft Office PowerPoint</Application>
  <PresentationFormat>ワイド画面</PresentationFormat>
  <Paragraphs>93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HGPｺﾞｼｯｸE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76</cp:revision>
  <dcterms:created xsi:type="dcterms:W3CDTF">2023-01-11T08:16:55Z</dcterms:created>
  <dcterms:modified xsi:type="dcterms:W3CDTF">2023-01-13T09:21:46Z</dcterms:modified>
</cp:coreProperties>
</file>